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ebeth Hoeven" initials="EH" lastIdx="2" clrIdx="0">
    <p:extLst>
      <p:ext uri="{19B8F6BF-5375-455C-9EA6-DF929625EA0E}">
        <p15:presenceInfo xmlns:p15="http://schemas.microsoft.com/office/powerpoint/2012/main" userId="528c24d2debf48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00"/>
    <a:srgbClr val="FFBA00"/>
    <a:srgbClr val="3F3A3B"/>
    <a:srgbClr val="EAE8DD"/>
    <a:srgbClr val="03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0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2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62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12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73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19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42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33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25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53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63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9921-9414-46BD-8CD6-5681B494780A}" type="datetimeFigureOut">
              <a:rPr lang="nl-NL" smtClean="0"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A461-9863-4684-83B9-7569D31947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48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062990" y="2000251"/>
            <a:ext cx="10126980" cy="3295650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229076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4000" spc="300" dirty="0" smtClean="0">
                <a:solidFill>
                  <a:srgbClr val="94BC00"/>
                </a:solidFill>
                <a:latin typeface="Futura-Medium" panose="020B0500000000000000" pitchFamily="34" charset="0"/>
              </a:rPr>
              <a:t>Klik hier om een titel te maken </a:t>
            </a:r>
            <a:endParaRPr lang="nl-NL" sz="4000" spc="300" dirty="0">
              <a:solidFill>
                <a:srgbClr val="94BC00"/>
              </a:solidFill>
              <a:latin typeface="Futura-Medium" panose="020B0500000000000000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76350" y="3334792"/>
            <a:ext cx="987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hier om je naam op te schrijven </a:t>
            </a:r>
            <a:endParaRPr lang="nl-NL" sz="20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86815" y="4137273"/>
            <a:ext cx="987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3F3A3B"/>
                </a:solidFill>
              </a:rPr>
              <a:t>KLIK HIER OM DE NAAM VAN JE SCHOOL OP TE SCHRIJVEN </a:t>
            </a:r>
            <a:endParaRPr lang="nl-NL" dirty="0">
              <a:solidFill>
                <a:srgbClr val="3F3A3B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2"/>
            <a:ext cx="2874068" cy="172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94BC00"/>
                </a:solidFill>
                <a:latin typeface="Futura-Medium" panose="020B0500000000000000" pitchFamily="34" charset="0"/>
              </a:rPr>
              <a:t>Groep 7: schrijf hier op bij welk thema deze afbeelding hoort </a:t>
            </a:r>
            <a:endParaRPr lang="nl-NL" sz="2400" spc="300" dirty="0">
              <a:solidFill>
                <a:srgbClr val="94BC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381423" y="1819145"/>
            <a:ext cx="3014525" cy="4504717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677" y="1819145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16" name="Tekstvak 15"/>
          <p:cNvSpPr txBox="1"/>
          <p:nvPr/>
        </p:nvSpPr>
        <p:spPr>
          <a:xfrm>
            <a:off x="3803207" y="5387328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29712" y="2044961"/>
            <a:ext cx="269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29713" y="2866057"/>
            <a:ext cx="26942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528" y="1819145"/>
            <a:ext cx="3023878" cy="4517527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8246628" y="4902690"/>
            <a:ext cx="2743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8227014" y="1948368"/>
            <a:ext cx="27809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94BC00"/>
                </a:solidFill>
                <a:latin typeface="Futura-Medium" panose="020B0500000000000000" pitchFamily="34" charset="0"/>
              </a:rPr>
              <a:t>Groep 8: schrijf hier op bij welk thema deze afbeelding hoort </a:t>
            </a:r>
            <a:endParaRPr lang="nl-NL" sz="2400" spc="300" dirty="0">
              <a:solidFill>
                <a:srgbClr val="94BC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4873658" y="1770260"/>
            <a:ext cx="6570482" cy="4504718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" y="1770261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10" name="Tekstvak 9"/>
          <p:cNvSpPr txBox="1"/>
          <p:nvPr/>
        </p:nvSpPr>
        <p:spPr>
          <a:xfrm>
            <a:off x="622827" y="5312585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021948" y="1869696"/>
            <a:ext cx="6280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021948" y="2690792"/>
            <a:ext cx="628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067804" y="3828494"/>
            <a:ext cx="6234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067803" y="5050975"/>
            <a:ext cx="6234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8" name="Rechthoek 7"/>
          <p:cNvSpPr/>
          <p:nvPr/>
        </p:nvSpPr>
        <p:spPr>
          <a:xfrm>
            <a:off x="4873658" y="1782960"/>
            <a:ext cx="6589336" cy="4504718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039BD2"/>
                </a:solidFill>
                <a:latin typeface="Futura-Medium" panose="020B0500000000000000" pitchFamily="34" charset="0"/>
              </a:rPr>
              <a:t>Groep 1: schrijf hier op bij welk thema deze afbeelding hoort </a:t>
            </a:r>
            <a:endParaRPr lang="nl-NL" sz="2400" spc="300" dirty="0">
              <a:solidFill>
                <a:srgbClr val="039BD2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" y="1782961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4" name="Tekstvak 3"/>
          <p:cNvSpPr txBox="1"/>
          <p:nvPr/>
        </p:nvSpPr>
        <p:spPr>
          <a:xfrm>
            <a:off x="622827" y="5325285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021947" y="1882396"/>
            <a:ext cx="6224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1948" y="2703492"/>
            <a:ext cx="622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067804" y="3841194"/>
            <a:ext cx="6300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067803" y="5063675"/>
            <a:ext cx="6178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039BD2"/>
                </a:solidFill>
                <a:latin typeface="Futura-Medium" panose="020B0500000000000000" pitchFamily="34" charset="0"/>
              </a:rPr>
              <a:t>Groep 2: schrijf hier op bij welk thema deze afbeelding hoort </a:t>
            </a:r>
            <a:endParaRPr lang="nl-NL" sz="2400" spc="300" dirty="0">
              <a:solidFill>
                <a:srgbClr val="039BD2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348655" y="1782960"/>
            <a:ext cx="11080988" cy="4504718"/>
            <a:chOff x="348655" y="1782960"/>
            <a:chExt cx="11080988" cy="4504718"/>
          </a:xfrm>
        </p:grpSpPr>
        <p:sp>
          <p:nvSpPr>
            <p:cNvPr id="8" name="Rechthoek 7"/>
            <p:cNvSpPr/>
            <p:nvPr/>
          </p:nvSpPr>
          <p:spPr>
            <a:xfrm>
              <a:off x="348655" y="1782960"/>
              <a:ext cx="6485778" cy="45047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AE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F9F8EF"/>
                  </a:solidFill>
                </a:ln>
              </a:endParaRPr>
            </a:p>
          </p:txBody>
        </p:sp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999" y="1782960"/>
              <a:ext cx="4285644" cy="4504717"/>
            </a:xfrm>
            <a:prstGeom prst="rect">
              <a:avLst/>
            </a:prstGeom>
            <a:ln>
              <a:solidFill>
                <a:srgbClr val="EAE8DD"/>
              </a:solidFill>
            </a:ln>
          </p:spPr>
        </p:pic>
        <p:sp>
          <p:nvSpPr>
            <p:cNvPr id="4" name="Tekstvak 3"/>
            <p:cNvSpPr txBox="1"/>
            <p:nvPr/>
          </p:nvSpPr>
          <p:spPr>
            <a:xfrm>
              <a:off x="7385403" y="5325284"/>
              <a:ext cx="394917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000" dirty="0" smtClean="0">
                  <a:solidFill>
                    <a:srgbClr val="3F3A3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Plaats hier de afbeelding van dit thema die wilt bewaren.</a:t>
              </a:r>
            </a:p>
            <a:p>
              <a:r>
                <a:rPr lang="nl-NL" sz="1000" dirty="0" smtClean="0">
                  <a:solidFill>
                    <a:srgbClr val="3F3A3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Dit doe je door met de rechtermuisknop op de afbeelding te klikken en te kiezen voor afbeelding wijzigen.  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496945" y="1882396"/>
              <a:ext cx="6130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solidFill>
                    <a:srgbClr val="3F3A3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Schrijf op om welke activiteit het gaat. </a:t>
              </a:r>
              <a:endParaRPr lang="nl-NL" sz="1600" dirty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96945" y="2703492"/>
              <a:ext cx="6130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Schrijf in 3 trefwoorden wat je je ervan herinnert</a:t>
              </a: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42801" y="3841194"/>
              <a:ext cx="608424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Schrijf op wat je van de activiteit vond. Vond je het bijzonder, leuk, raar? En waarom vond je dat? </a:t>
              </a: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542800" y="5063675"/>
              <a:ext cx="608424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Schrijf op wat je ervan geleerd hebt. </a:t>
              </a: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34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FFBA00"/>
                </a:solidFill>
                <a:latin typeface="Futura-Medium" panose="020B0500000000000000" pitchFamily="34" charset="0"/>
              </a:rPr>
              <a:t>Groep 3: schrijf hier op bij welk thema deze afbeelding hoort </a:t>
            </a:r>
            <a:endParaRPr lang="nl-NL" sz="2400" spc="300" dirty="0">
              <a:solidFill>
                <a:srgbClr val="FFBA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381423" y="1819145"/>
            <a:ext cx="10747983" cy="4517527"/>
            <a:chOff x="381423" y="1819145"/>
            <a:chExt cx="10747983" cy="4517527"/>
          </a:xfrm>
        </p:grpSpPr>
        <p:sp>
          <p:nvSpPr>
            <p:cNvPr id="8" name="Rechthoek 7"/>
            <p:cNvSpPr/>
            <p:nvPr/>
          </p:nvSpPr>
          <p:spPr>
            <a:xfrm>
              <a:off x="381423" y="1819145"/>
              <a:ext cx="3014525" cy="450471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AE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F9F8EF"/>
                  </a:solidFill>
                </a:ln>
              </a:endParaRPr>
            </a:p>
          </p:txBody>
        </p:sp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8677" y="1819145"/>
              <a:ext cx="4285644" cy="4504717"/>
            </a:xfrm>
            <a:prstGeom prst="rect">
              <a:avLst/>
            </a:prstGeom>
            <a:ln>
              <a:solidFill>
                <a:srgbClr val="EAE8DD"/>
              </a:solidFill>
            </a:ln>
          </p:spPr>
        </p:pic>
        <p:sp>
          <p:nvSpPr>
            <p:cNvPr id="4" name="Tekstvak 3"/>
            <p:cNvSpPr txBox="1"/>
            <p:nvPr/>
          </p:nvSpPr>
          <p:spPr>
            <a:xfrm>
              <a:off x="3803207" y="5387328"/>
              <a:ext cx="394917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000" dirty="0" smtClean="0">
                  <a:solidFill>
                    <a:srgbClr val="3F3A3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Plaats hier de afbeelding van dit thema die wilt bewaren.</a:t>
              </a:r>
            </a:p>
            <a:p>
              <a:r>
                <a:rPr lang="nl-NL" sz="1000" dirty="0" smtClean="0">
                  <a:solidFill>
                    <a:srgbClr val="3F3A3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Dit doe je door met de rechtermuisknop op de afbeelding te klikken en te kiezen voor afbeelding wijzigen.  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529712" y="2044961"/>
              <a:ext cx="2694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solidFill>
                    <a:srgbClr val="3F3A3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Schrijf op om welke activiteit het gaat. </a:t>
              </a:r>
              <a:endParaRPr lang="nl-NL" sz="1600" dirty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529713" y="2866057"/>
              <a:ext cx="2694254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Schrijf in 3 trefwoorden wat je je ervan herinnert</a:t>
              </a: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05528" y="1819145"/>
              <a:ext cx="3023878" cy="4517527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/>
          </p:nvSpPr>
          <p:spPr>
            <a:xfrm>
              <a:off x="8246628" y="4902690"/>
              <a:ext cx="274319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Schrijf op wat je ervan geleerd hebt. </a:t>
              </a: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8227014" y="1948368"/>
              <a:ext cx="278090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Schrijf op wat je van de activiteit vond. Vond je het bijzonder, leuk, raar? En waarom vond je dat? </a:t>
              </a: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l-N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1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8" name="Rechthoek 7"/>
          <p:cNvSpPr/>
          <p:nvPr/>
        </p:nvSpPr>
        <p:spPr>
          <a:xfrm>
            <a:off x="4873658" y="1782960"/>
            <a:ext cx="6627043" cy="4504718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FFBA00"/>
                </a:solidFill>
                <a:latin typeface="Futura-Medium" panose="020B0500000000000000" pitchFamily="34" charset="0"/>
              </a:rPr>
              <a:t>Groep 4: schrijf hier op bij welk thema deze afbeelding hoort </a:t>
            </a:r>
            <a:endParaRPr lang="nl-NL" sz="2400" spc="300" dirty="0">
              <a:solidFill>
                <a:srgbClr val="FFBA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" y="1782961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4" name="Tekstvak 3"/>
          <p:cNvSpPr txBox="1"/>
          <p:nvPr/>
        </p:nvSpPr>
        <p:spPr>
          <a:xfrm>
            <a:off x="622827" y="5325285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021948" y="1882396"/>
            <a:ext cx="6375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1948" y="2703492"/>
            <a:ext cx="6271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067803" y="3841194"/>
            <a:ext cx="62255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067803" y="5063675"/>
            <a:ext cx="6225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hier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FFBA00"/>
                </a:solidFill>
                <a:latin typeface="Futura-Medium" panose="020B0500000000000000" pitchFamily="34" charset="0"/>
              </a:rPr>
              <a:t>Groep 5: schrijf hier op bij welk thema deze afbeelding hoort </a:t>
            </a:r>
            <a:endParaRPr lang="nl-NL" sz="2400" spc="300" dirty="0">
              <a:solidFill>
                <a:srgbClr val="FFBA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4873658" y="1782960"/>
            <a:ext cx="6627043" cy="4504718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21948" y="1882396"/>
            <a:ext cx="6375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21948" y="2703492"/>
            <a:ext cx="6271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067803" y="3841194"/>
            <a:ext cx="62255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067803" y="5063675"/>
            <a:ext cx="6225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hier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" y="1782961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16" name="Tekstvak 15"/>
          <p:cNvSpPr txBox="1"/>
          <p:nvPr/>
        </p:nvSpPr>
        <p:spPr>
          <a:xfrm>
            <a:off x="622827" y="5325285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</p:spTree>
    <p:extLst>
      <p:ext uri="{BB962C8B-B14F-4D97-AF65-F5344CB8AC3E}">
        <p14:creationId xmlns:p14="http://schemas.microsoft.com/office/powerpoint/2010/main" val="42537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94BC00"/>
                </a:solidFill>
                <a:latin typeface="Futura-Medium" panose="020B0500000000000000" pitchFamily="34" charset="0"/>
              </a:rPr>
              <a:t>Groep 6: schrijf hier op bij welk thema deze afbeelding hoort </a:t>
            </a:r>
            <a:endParaRPr lang="nl-NL" sz="2400" spc="300" dirty="0">
              <a:solidFill>
                <a:srgbClr val="94BC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4873658" y="1782960"/>
            <a:ext cx="6627043" cy="4504718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" y="1782961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22" name="Tekstvak 21"/>
          <p:cNvSpPr txBox="1"/>
          <p:nvPr/>
        </p:nvSpPr>
        <p:spPr>
          <a:xfrm>
            <a:off x="5021948" y="1882396"/>
            <a:ext cx="6375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021948" y="2703492"/>
            <a:ext cx="6271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067803" y="3841194"/>
            <a:ext cx="62255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5067803" y="5063675"/>
            <a:ext cx="6225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hier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22827" y="5325285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</p:spTree>
    <p:extLst>
      <p:ext uri="{BB962C8B-B14F-4D97-AF65-F5344CB8AC3E}">
        <p14:creationId xmlns:p14="http://schemas.microsoft.com/office/powerpoint/2010/main" val="5719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47675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94BC00"/>
                </a:solidFill>
                <a:latin typeface="Futura-Medium" panose="020B0500000000000000" pitchFamily="34" charset="0"/>
              </a:rPr>
              <a:t>Groep 6: schrijf hier op bij welk thema deze afbeelding hoort </a:t>
            </a:r>
            <a:endParaRPr lang="nl-NL" sz="2400" spc="300" dirty="0">
              <a:solidFill>
                <a:srgbClr val="94BC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381423" y="1819145"/>
            <a:ext cx="3014525" cy="4504717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677" y="1819145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16" name="Tekstvak 15"/>
          <p:cNvSpPr txBox="1"/>
          <p:nvPr/>
        </p:nvSpPr>
        <p:spPr>
          <a:xfrm>
            <a:off x="3803207" y="5387328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29712" y="2044961"/>
            <a:ext cx="269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29713" y="2866057"/>
            <a:ext cx="26942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528" y="1819145"/>
            <a:ext cx="3023878" cy="4517527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8246628" y="4902690"/>
            <a:ext cx="2743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8227014" y="1948368"/>
            <a:ext cx="27809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466725" y="-408861"/>
            <a:ext cx="12658725" cy="7886700"/>
          </a:xfrm>
          <a:prstGeom prst="rect">
            <a:avLst/>
          </a:prstGeom>
          <a:solidFill>
            <a:srgbClr val="F9F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423" y="842903"/>
            <a:ext cx="10058400" cy="723900"/>
          </a:xfrm>
        </p:spPr>
        <p:txBody>
          <a:bodyPr>
            <a:normAutofit/>
          </a:bodyPr>
          <a:lstStyle/>
          <a:p>
            <a:pPr algn="ctr"/>
            <a:r>
              <a:rPr lang="nl-NL" sz="2400" spc="300" dirty="0" smtClean="0">
                <a:solidFill>
                  <a:srgbClr val="94BC00"/>
                </a:solidFill>
                <a:latin typeface="Futura-Medium" panose="020B0500000000000000" pitchFamily="34" charset="0"/>
              </a:rPr>
              <a:t>Groep 7: schrijf hier op bij welk thema deze afbeelding hoort </a:t>
            </a:r>
            <a:endParaRPr lang="nl-NL" sz="2400" spc="300" dirty="0">
              <a:solidFill>
                <a:srgbClr val="94BC00"/>
              </a:solidFill>
              <a:latin typeface="Futura-Medium" panose="020B0500000000000000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6" y="14443"/>
            <a:ext cx="1356177" cy="816072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4873658" y="1782960"/>
            <a:ext cx="6570482" cy="4504718"/>
          </a:xfrm>
          <a:prstGeom prst="rect">
            <a:avLst/>
          </a:prstGeom>
          <a:solidFill>
            <a:schemeClr val="bg1"/>
          </a:solidFill>
          <a:ln>
            <a:solidFill>
              <a:srgbClr val="EAE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9F8EF"/>
                </a:solidFill>
              </a:ln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" y="1782961"/>
            <a:ext cx="4285644" cy="4504717"/>
          </a:xfrm>
          <a:prstGeom prst="rect">
            <a:avLst/>
          </a:prstGeom>
          <a:ln>
            <a:solidFill>
              <a:srgbClr val="EAE8DD"/>
            </a:solidFill>
          </a:ln>
        </p:spPr>
      </p:pic>
      <p:sp>
        <p:nvSpPr>
          <p:cNvPr id="10" name="Tekstvak 9"/>
          <p:cNvSpPr txBox="1"/>
          <p:nvPr/>
        </p:nvSpPr>
        <p:spPr>
          <a:xfrm>
            <a:off x="622827" y="5325285"/>
            <a:ext cx="3949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 hier de afbeelding van dit thema die wilt bewaren.</a:t>
            </a:r>
          </a:p>
          <a:p>
            <a:r>
              <a:rPr lang="nl-NL" sz="10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doe je door met de rechtermuisknop op de afbeelding te klikken en te kiezen voor afbeelding wijzigen. 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021948" y="1882396"/>
            <a:ext cx="6280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3F3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op om welke activiteit het gaat. </a:t>
            </a:r>
            <a:endParaRPr lang="nl-NL" sz="1600" dirty="0">
              <a:solidFill>
                <a:srgbClr val="3F3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021948" y="2703492"/>
            <a:ext cx="628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in 3 trefwoorden wat je je ervan herinnert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067804" y="3841194"/>
            <a:ext cx="6234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van de activiteit vond. Vond je het bijzonder, leuk, raar? En waarom vond je dat?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067803" y="5063675"/>
            <a:ext cx="6234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Schrijf op wat je ervan geleerd hebt.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Voltooid Verleden Tijd  les 1" id="{D71E10BB-CE63-4A67-9F56-DB94BC32EC10}" vid="{29913D49-5ADC-4EE9-A9DD-AAC232B673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Voltooid Verleden Tijd  les 1</Template>
  <TotalTime>4</TotalTime>
  <Words>939</Words>
  <Application>Microsoft Office PowerPoint</Application>
  <PresentationFormat>Breedbeeld</PresentationFormat>
  <Paragraphs>126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Futura-Medium</vt:lpstr>
      <vt:lpstr>Kantoorthema</vt:lpstr>
      <vt:lpstr>Klik hier om een titel te maken </vt:lpstr>
      <vt:lpstr>Groep 1: schrijf hier op bij welk thema deze afbeelding hoort </vt:lpstr>
      <vt:lpstr>Groep 2: schrijf hier op bij welk thema deze afbeelding hoort </vt:lpstr>
      <vt:lpstr>Groep 3: schrijf hier op bij welk thema deze afbeelding hoort </vt:lpstr>
      <vt:lpstr>Groep 4: schrijf hier op bij welk thema deze afbeelding hoort </vt:lpstr>
      <vt:lpstr>Groep 5: schrijf hier op bij welk thema deze afbeelding hoort </vt:lpstr>
      <vt:lpstr>Groep 6: schrijf hier op bij welk thema deze afbeelding hoort </vt:lpstr>
      <vt:lpstr>Groep 6: schrijf hier op bij welk thema deze afbeelding hoort </vt:lpstr>
      <vt:lpstr>Groep 7: schrijf hier op bij welk thema deze afbeelding hoort </vt:lpstr>
      <vt:lpstr>Groep 7: schrijf hier op bij welk thema deze afbeelding hoort </vt:lpstr>
      <vt:lpstr>Groep 8: schrijf hier op bij welk thema deze afbeelding hoort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 </dc:title>
  <dc:creator>Elsebeth Hoeven</dc:creator>
  <cp:lastModifiedBy>Maud Heldens</cp:lastModifiedBy>
  <cp:revision>2</cp:revision>
  <dcterms:created xsi:type="dcterms:W3CDTF">2015-02-16T09:54:45Z</dcterms:created>
  <dcterms:modified xsi:type="dcterms:W3CDTF">2017-02-14T11:02:20Z</dcterms:modified>
</cp:coreProperties>
</file>