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0" r:id="rId3"/>
    <p:sldId id="261" r:id="rId4"/>
    <p:sldId id="258" r:id="rId5"/>
    <p:sldId id="259" r:id="rId6"/>
    <p:sldId id="265" r:id="rId7"/>
    <p:sldId id="262" r:id="rId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C00"/>
    <a:srgbClr val="F9F8EF"/>
    <a:srgbClr val="EAE8DD"/>
    <a:srgbClr val="3F3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437" autoAdjust="0"/>
  </p:normalViewPr>
  <p:slideViewPr>
    <p:cSldViewPr>
      <p:cViewPr varScale="1">
        <p:scale>
          <a:sx n="97" d="100"/>
          <a:sy n="97" d="100"/>
        </p:scale>
        <p:origin x="15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FE9F6-B264-4811-A61C-2CCBB7C578EC}" type="datetimeFigureOut">
              <a:rPr lang="nl-NL" smtClean="0"/>
              <a:t>22-9-2014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5EEF7-E5D4-4C12-815D-2E4368093B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11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5EEF7-E5D4-4C12-815D-2E4368093B39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6781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6EAA2-DE7C-4388-86FF-426E6E078B37}" type="datetimeFigureOut">
              <a:rPr lang="nl-NL" smtClean="0"/>
              <a:pPr/>
              <a:t>22-9-2014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BB57-FF4D-44C7-B027-682B3D9E4A1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 11"/>
          <p:cNvGrpSpPr/>
          <p:nvPr/>
        </p:nvGrpSpPr>
        <p:grpSpPr>
          <a:xfrm>
            <a:off x="282910" y="129100"/>
            <a:ext cx="9077114" cy="6165029"/>
            <a:chOff x="282910" y="144291"/>
            <a:chExt cx="9077114" cy="6165029"/>
          </a:xfrm>
        </p:grpSpPr>
        <p:sp>
          <p:nvSpPr>
            <p:cNvPr id="10" name="Rechthoek 9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EAE8DD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19050">
                  <a:solidFill>
                    <a:srgbClr val="EAE8DD"/>
                  </a:solidFill>
                </a:ln>
              </a:endParaRPr>
            </a:p>
          </p:txBody>
        </p:sp>
        <p:grpSp>
          <p:nvGrpSpPr>
            <p:cNvPr id="11" name="Groep 10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6" name="Tekstvak 5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>
                    <a:solidFill>
                      <a:srgbClr val="94BC00"/>
                    </a:solidFill>
                    <a:latin typeface="Futura-Medium" panose="020B0500000000000000" pitchFamily="34" charset="0"/>
                  </a:rPr>
                  <a:t>Les 3 Je bent wat je eet </a:t>
                </a:r>
                <a:endParaRPr lang="nl-NL" sz="2000" dirty="0">
                  <a:solidFill>
                    <a:srgbClr val="94BC00"/>
                  </a:solidFill>
                  <a:latin typeface="Futura-Medium" panose="020B0500000000000000" pitchFamily="34" charset="0"/>
                </a:endParaRPr>
              </a:p>
            </p:txBody>
          </p:sp>
          <p:pic>
            <p:nvPicPr>
              <p:cNvPr id="7" name="Afbeelding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82910" y="5510918"/>
            <a:ext cx="8609570" cy="1129680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Waar staat er bij jou op het menu? </a:t>
            </a:r>
            <a:endParaRPr lang="nl-NL" sz="3600" b="1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28700"/>
            <a:ext cx="5832648" cy="4965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ep 8"/>
          <p:cNvGrpSpPr/>
          <p:nvPr/>
        </p:nvGrpSpPr>
        <p:grpSpPr>
          <a:xfrm>
            <a:off x="251520" y="144291"/>
            <a:ext cx="9077114" cy="6165029"/>
            <a:chOff x="282910" y="144291"/>
            <a:chExt cx="9077114" cy="6165029"/>
          </a:xfrm>
        </p:grpSpPr>
        <p:sp>
          <p:nvSpPr>
            <p:cNvPr id="10" name="Rechthoek 9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EAE8DD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19050">
                  <a:solidFill>
                    <a:srgbClr val="EAE8DD"/>
                  </a:solidFill>
                </a:ln>
              </a:endParaRPr>
            </a:p>
          </p:txBody>
        </p:sp>
        <p:grpSp>
          <p:nvGrpSpPr>
            <p:cNvPr id="12" name="Groep 11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13" name="Tekstvak 12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>
                    <a:solidFill>
                      <a:srgbClr val="94BC00"/>
                    </a:solidFill>
                    <a:latin typeface="Futura-Medium" panose="020B0500000000000000" pitchFamily="34" charset="0"/>
                  </a:rPr>
                  <a:t>Les 3 Je bent wat je eet </a:t>
                </a:r>
                <a:endParaRPr lang="nl-NL" sz="2000" dirty="0">
                  <a:solidFill>
                    <a:srgbClr val="94BC00"/>
                  </a:solidFill>
                  <a:latin typeface="Futura-Medium" panose="020B0500000000000000" pitchFamily="34" charset="0"/>
                </a:endParaRPr>
              </a:p>
            </p:txBody>
          </p:sp>
          <p:pic>
            <p:nvPicPr>
              <p:cNvPr id="14" name="Afbeelding 1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9407" y="1208748"/>
            <a:ext cx="8229600" cy="542374"/>
          </a:xfrm>
        </p:spPr>
        <p:txBody>
          <a:bodyPr>
            <a:norm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eten het hele jaar door verse producten 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aubergin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739994"/>
            <a:ext cx="2736304" cy="2052228"/>
          </a:xfrm>
          <a:prstGeom prst="rect">
            <a:avLst/>
          </a:prstGeom>
        </p:spPr>
      </p:pic>
      <p:pic>
        <p:nvPicPr>
          <p:cNvPr id="5" name="Afbeelding 4" descr="jumbo tomat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996250"/>
            <a:ext cx="2736304" cy="2052228"/>
          </a:xfrm>
          <a:prstGeom prst="rect">
            <a:avLst/>
          </a:prstGeom>
        </p:spPr>
      </p:pic>
      <p:pic>
        <p:nvPicPr>
          <p:cNvPr id="8" name="Afbeelding 7" descr="appel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1751122"/>
            <a:ext cx="2736304" cy="2052228"/>
          </a:xfrm>
          <a:prstGeom prst="rect">
            <a:avLst/>
          </a:prstGeom>
        </p:spPr>
      </p:pic>
      <p:pic>
        <p:nvPicPr>
          <p:cNvPr id="11" name="Afbeelding 10" descr="sinaasappel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3996250"/>
            <a:ext cx="2736304" cy="2052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97" y="139633"/>
            <a:ext cx="9077731" cy="61696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387" y="1148573"/>
            <a:ext cx="8229600" cy="447712"/>
          </a:xfrm>
        </p:spPr>
        <p:txBody>
          <a:bodyPr>
            <a:noAutofit/>
          </a:bodyPr>
          <a:lstStyle/>
          <a:p>
            <a:r>
              <a:rPr lang="nl-NL" sz="2400" dirty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producten komen uit de hele wereld 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fbeelding 2" descr="papri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43275" y="1995109"/>
            <a:ext cx="2483768" cy="1862826"/>
          </a:xfrm>
          <a:prstGeom prst="rect">
            <a:avLst/>
          </a:prstGeom>
        </p:spPr>
      </p:pic>
      <p:pic>
        <p:nvPicPr>
          <p:cNvPr id="4" name="Afbeelding 3" descr="snijbon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243741" y="1996673"/>
            <a:ext cx="2496278" cy="1872208"/>
          </a:xfrm>
          <a:prstGeom prst="rect">
            <a:avLst/>
          </a:prstGeom>
        </p:spPr>
      </p:pic>
      <p:pic>
        <p:nvPicPr>
          <p:cNvPr id="6" name="Afbeelding 5" descr="bleekselderi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355153" y="1981108"/>
            <a:ext cx="2496277" cy="1872208"/>
          </a:xfrm>
          <a:prstGeom prst="rect">
            <a:avLst/>
          </a:prstGeom>
        </p:spPr>
      </p:pic>
      <p:pic>
        <p:nvPicPr>
          <p:cNvPr id="7" name="Afbeelding 6" descr="knoflo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31306" y="4365104"/>
            <a:ext cx="2304256" cy="1728192"/>
          </a:xfrm>
          <a:prstGeom prst="rect">
            <a:avLst/>
          </a:prstGeom>
        </p:spPr>
      </p:pic>
      <p:pic>
        <p:nvPicPr>
          <p:cNvPr id="8" name="Afbeelding 7" descr="spagett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6446005" y="1996673"/>
            <a:ext cx="2496275" cy="1872206"/>
          </a:xfrm>
          <a:prstGeom prst="rect">
            <a:avLst/>
          </a:prstGeom>
        </p:spPr>
      </p:pic>
      <p:pic>
        <p:nvPicPr>
          <p:cNvPr id="9" name="Afbeelding 8" descr="bilogische uien ah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3746" y="4265640"/>
            <a:ext cx="2340864" cy="1755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53448"/>
            <a:ext cx="9077731" cy="616968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670165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 allerlei vormen van transport 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75864"/>
            <a:ext cx="3022776" cy="2042913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145" y="1973232"/>
            <a:ext cx="3068943" cy="204554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720" y="4151384"/>
            <a:ext cx="3312368" cy="220824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151384"/>
            <a:ext cx="2210559" cy="2185686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1922400" y="59677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het spoor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2904608" y="3656658"/>
            <a:ext cx="1475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de weg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090801" y="3649445"/>
            <a:ext cx="1655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het water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205863" y="596773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door de lucht</a:t>
            </a:r>
            <a:endParaRPr lang="nl-N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9077731" cy="6169687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115620" y="6510536"/>
            <a:ext cx="71287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Bron: </a:t>
            </a:r>
            <a:r>
              <a:rPr lang="nl-NL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‘Inzicht 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in productie, import, export en consumptie van voedsel’ opgesteld door het </a:t>
            </a:r>
            <a:r>
              <a:rPr lang="nl-NL" sz="900" dirty="0" err="1">
                <a:latin typeface="Arial" panose="020B0604020202020204" pitchFamily="34" charset="0"/>
                <a:cs typeface="Arial" panose="020B0604020202020204" pitchFamily="34" charset="0"/>
              </a:rPr>
              <a:t>Landbouw-Economisch</a:t>
            </a:r>
            <a:r>
              <a:rPr lang="nl-NL" sz="900" dirty="0">
                <a:latin typeface="Arial" panose="020B0604020202020204" pitchFamily="34" charset="0"/>
                <a:cs typeface="Arial" panose="020B0604020202020204" pitchFamily="34" charset="0"/>
              </a:rPr>
              <a:t> Instituut (WUR-LEI)</a:t>
            </a: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619250" y="1844675"/>
            <a:ext cx="59769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885309" y="5222439"/>
            <a:ext cx="59980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1: Welke producten maken de meeste kilometers?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85309" y="5559722"/>
            <a:ext cx="525817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2: Hoeveel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kilometers legt zuivel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gemiddeld af naar Nederland?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885309" y="5918753"/>
            <a:ext cx="7620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3: Welke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producten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worden 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vanuit Nederland waarschijnlijk via een boot of vliegtuig </a:t>
            </a:r>
            <a:r>
              <a:rPr lang="nl-NL" sz="1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vervoerd</a:t>
            </a:r>
            <a:r>
              <a:rPr lang="nl-NL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 </a:t>
            </a: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085013"/>
            <a:ext cx="5029791" cy="407217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5216" y="1052736"/>
            <a:ext cx="8229600" cy="481055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 zijn veel kilometers naar en van het buitenland 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88640"/>
            <a:ext cx="9077731" cy="616968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648072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productie van voedsel is grootschalig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94" y="1700808"/>
            <a:ext cx="2880319" cy="191910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12848"/>
            <a:ext cx="2880320" cy="191910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957" y="3933056"/>
            <a:ext cx="2880320" cy="21637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94" y="3925130"/>
            <a:ext cx="3259426" cy="217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83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ep 17"/>
          <p:cNvGrpSpPr/>
          <p:nvPr/>
        </p:nvGrpSpPr>
        <p:grpSpPr>
          <a:xfrm>
            <a:off x="323528" y="413041"/>
            <a:ext cx="9077114" cy="6165029"/>
            <a:chOff x="282910" y="144291"/>
            <a:chExt cx="9077114" cy="6165029"/>
          </a:xfrm>
        </p:grpSpPr>
        <p:sp>
          <p:nvSpPr>
            <p:cNvPr id="19" name="Rechthoek 18"/>
            <p:cNvSpPr/>
            <p:nvPr/>
          </p:nvSpPr>
          <p:spPr>
            <a:xfrm>
              <a:off x="282910" y="1052736"/>
              <a:ext cx="8609570" cy="525658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rgbClr val="EAE8DD"/>
              </a:solidFill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n w="19050">
                  <a:solidFill>
                    <a:srgbClr val="EAE8DD"/>
                  </a:solidFill>
                </a:ln>
              </a:endParaRPr>
            </a:p>
          </p:txBody>
        </p:sp>
        <p:grpSp>
          <p:nvGrpSpPr>
            <p:cNvPr id="20" name="Groep 19"/>
            <p:cNvGrpSpPr/>
            <p:nvPr/>
          </p:nvGrpSpPr>
          <p:grpSpPr>
            <a:xfrm>
              <a:off x="282910" y="144291"/>
              <a:ext cx="9077114" cy="657291"/>
              <a:chOff x="282910" y="144291"/>
              <a:chExt cx="9077114" cy="657291"/>
            </a:xfrm>
          </p:grpSpPr>
          <p:sp>
            <p:nvSpPr>
              <p:cNvPr id="21" name="Tekstvak 20"/>
              <p:cNvSpPr txBox="1"/>
              <p:nvPr/>
            </p:nvSpPr>
            <p:spPr>
              <a:xfrm>
                <a:off x="6444208" y="328590"/>
                <a:ext cx="2915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2000" dirty="0" smtClean="0">
                    <a:solidFill>
                      <a:srgbClr val="94BC00"/>
                    </a:solidFill>
                    <a:latin typeface="Futura-Medium" panose="020B0500000000000000" pitchFamily="34" charset="0"/>
                  </a:rPr>
                  <a:t>Les 3 Je bent wat je eet </a:t>
                </a:r>
                <a:endParaRPr lang="nl-NL" sz="2000" dirty="0">
                  <a:solidFill>
                    <a:srgbClr val="94BC00"/>
                  </a:solidFill>
                  <a:latin typeface="Futura-Medium" panose="020B0500000000000000" pitchFamily="34" charset="0"/>
                </a:endParaRPr>
              </a:p>
            </p:txBody>
          </p:sp>
          <p:pic>
            <p:nvPicPr>
              <p:cNvPr id="22" name="Afbeelding 2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2910" y="144291"/>
                <a:ext cx="1092309" cy="657291"/>
              </a:xfrm>
              <a:prstGeom prst="rect">
                <a:avLst/>
              </a:prstGeom>
            </p:spPr>
          </p:pic>
        </p:grpSp>
      </p:grp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754" y="2008890"/>
            <a:ext cx="1347981" cy="1743787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584498" cy="778098"/>
          </a:xfrm>
        </p:spPr>
        <p:txBody>
          <a:bodyPr>
            <a:normAutofit/>
          </a:bodyPr>
          <a:lstStyle/>
          <a:p>
            <a:r>
              <a:rPr lang="nl-NL" sz="2400" dirty="0" smtClean="0">
                <a:solidFill>
                  <a:srgbClr val="94B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 is er veranderd?</a:t>
            </a:r>
            <a:endParaRPr lang="nl-NL" sz="2400" dirty="0">
              <a:solidFill>
                <a:srgbClr val="94B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Afbeelding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267348"/>
            <a:ext cx="1805402" cy="1542470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260" y="4962847"/>
            <a:ext cx="2009239" cy="1338719"/>
          </a:xfrm>
          <a:prstGeom prst="rect">
            <a:avLst/>
          </a:prstGeom>
        </p:spPr>
      </p:pic>
      <p:sp>
        <p:nvSpPr>
          <p:cNvPr id="16" name="Ovaal 15"/>
          <p:cNvSpPr/>
          <p:nvPr/>
        </p:nvSpPr>
        <p:spPr>
          <a:xfrm>
            <a:off x="3872228" y="2025718"/>
            <a:ext cx="1440160" cy="1440639"/>
          </a:xfrm>
          <a:prstGeom prst="ellipse">
            <a:avLst/>
          </a:prstGeom>
          <a:solidFill>
            <a:srgbClr val="F9F8EF"/>
          </a:solidFill>
          <a:ln w="6350" cap="flat" cmpd="sng" algn="ctr">
            <a:solidFill>
              <a:srgbClr val="EAE8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ijdelijke aanduiding voor tekst 18"/>
          <p:cNvSpPr txBox="1">
            <a:spLocks/>
          </p:cNvSpPr>
          <p:nvPr/>
        </p:nvSpPr>
        <p:spPr>
          <a:xfrm>
            <a:off x="3851920" y="2492896"/>
            <a:ext cx="1445270" cy="45372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mtClean="0">
                <a:latin typeface="Arial" panose="020B0604020202020204" pitchFamily="34" charset="0"/>
                <a:cs typeface="Arial" panose="020B0604020202020204" pitchFamily="34" charset="0"/>
              </a:rPr>
              <a:t>vroeger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53" y="3171174"/>
            <a:ext cx="965671" cy="1557207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9" y="1653037"/>
            <a:ext cx="1984869" cy="216065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826" y="1729817"/>
            <a:ext cx="1728400" cy="1247278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47" y="3571061"/>
            <a:ext cx="2024982" cy="1720047"/>
          </a:xfrm>
          <a:prstGeom prst="rect">
            <a:avLst/>
          </a:prstGeom>
        </p:spPr>
      </p:pic>
      <p:sp>
        <p:nvSpPr>
          <p:cNvPr id="23" name="Ovaal 22"/>
          <p:cNvSpPr/>
          <p:nvPr/>
        </p:nvSpPr>
        <p:spPr>
          <a:xfrm>
            <a:off x="3851920" y="4614839"/>
            <a:ext cx="1491720" cy="1428339"/>
          </a:xfrm>
          <a:prstGeom prst="ellipse">
            <a:avLst/>
          </a:prstGeom>
          <a:solidFill>
            <a:srgbClr val="F9F8EF"/>
          </a:solidFill>
          <a:ln w="3175" cap="flat" cmpd="sng" algn="ctr">
            <a:solidFill>
              <a:srgbClr val="EAE8D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Tijdelijke aanduiding voor tekst 20"/>
          <p:cNvSpPr txBox="1">
            <a:spLocks/>
          </p:cNvSpPr>
          <p:nvPr/>
        </p:nvSpPr>
        <p:spPr>
          <a:xfrm>
            <a:off x="3880715" y="5148612"/>
            <a:ext cx="1445269" cy="360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nu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59" y="5209899"/>
            <a:ext cx="1924013" cy="1282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143</Words>
  <Application>Microsoft Office PowerPoint</Application>
  <PresentationFormat>Diavoorstelling (4:3)</PresentationFormat>
  <Paragraphs>21</Paragraphs>
  <Slides>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Futura-Medium</vt:lpstr>
      <vt:lpstr>Times New Roman</vt:lpstr>
      <vt:lpstr>Office-thema</vt:lpstr>
      <vt:lpstr>PowerPoint-presentatie</vt:lpstr>
      <vt:lpstr>We eten het hele jaar door verse producten </vt:lpstr>
      <vt:lpstr>De producten komen uit de hele wereld </vt:lpstr>
      <vt:lpstr>met allerlei vormen van transport </vt:lpstr>
      <vt:lpstr>dat zijn veel kilometers naar en van het buitenland </vt:lpstr>
      <vt:lpstr>De productie van voedsel is grootschalig</vt:lpstr>
      <vt:lpstr>Wat is er veranderd?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Elsebeth</dc:creator>
  <cp:lastModifiedBy>Elsebeth Hoeven</cp:lastModifiedBy>
  <cp:revision>54</cp:revision>
  <dcterms:created xsi:type="dcterms:W3CDTF">2013-03-28T10:23:52Z</dcterms:created>
  <dcterms:modified xsi:type="dcterms:W3CDTF">2014-09-22T12:30:01Z</dcterms:modified>
</cp:coreProperties>
</file>